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60" r:id="rId5"/>
    <p:sldId id="262" r:id="rId6"/>
    <p:sldId id="264" r:id="rId7"/>
    <p:sldId id="267" r:id="rId8"/>
    <p:sldId id="269" r:id="rId9"/>
    <p:sldId id="270" r:id="rId10"/>
    <p:sldId id="265" r:id="rId11"/>
    <p:sldId id="259" r:id="rId12"/>
    <p:sldId id="272" r:id="rId13"/>
    <p:sldId id="273" r:id="rId14"/>
    <p:sldId id="274" r:id="rId15"/>
    <p:sldId id="276" r:id="rId16"/>
    <p:sldId id="275" r:id="rId17"/>
    <p:sldId id="27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6A61"/>
    <a:srgbClr val="393C55"/>
    <a:srgbClr val="9966FF"/>
    <a:srgbClr val="9999FF"/>
    <a:srgbClr val="EA4E43"/>
    <a:srgbClr val="017F7E"/>
    <a:srgbClr val="F78014"/>
    <a:srgbClr val="8D8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9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Баранова Наталья Сергеевна" userId="10514151-d1fb-44fd-8df0-6b4217d8c48a" providerId="ADAL" clId="{541B76A2-3A72-467E-82A9-092864E3DDD9}"/>
    <pc:docChg chg="undo modSld">
      <pc:chgData name="Баранова Наталья Сергеевна" userId="10514151-d1fb-44fd-8df0-6b4217d8c48a" providerId="ADAL" clId="{541B76A2-3A72-467E-82A9-092864E3DDD9}" dt="2022-08-17T01:57:22.145" v="80" actId="20577"/>
      <pc:docMkLst>
        <pc:docMk/>
      </pc:docMkLst>
      <pc:sldChg chg="modSp">
        <pc:chgData name="Баранова Наталья Сергеевна" userId="10514151-d1fb-44fd-8df0-6b4217d8c48a" providerId="ADAL" clId="{541B76A2-3A72-467E-82A9-092864E3DDD9}" dt="2022-08-17T01:06:58.954" v="6" actId="1076"/>
        <pc:sldMkLst>
          <pc:docMk/>
          <pc:sldMk cId="876072985" sldId="257"/>
        </pc:sldMkLst>
        <pc:spChg chg="mod">
          <ac:chgData name="Баранова Наталья Сергеевна" userId="10514151-d1fb-44fd-8df0-6b4217d8c48a" providerId="ADAL" clId="{541B76A2-3A72-467E-82A9-092864E3DDD9}" dt="2022-08-17T01:06:54.772" v="4" actId="404"/>
          <ac:spMkLst>
            <pc:docMk/>
            <pc:sldMk cId="876072985" sldId="257"/>
            <ac:spMk id="17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541B76A2-3A72-467E-82A9-092864E3DDD9}" dt="2022-08-17T01:06:58.954" v="6" actId="1076"/>
          <ac:spMkLst>
            <pc:docMk/>
            <pc:sldMk cId="876072985" sldId="257"/>
            <ac:spMk id="25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541B76A2-3A72-467E-82A9-092864E3DDD9}" dt="2022-08-17T01:06:48.418" v="0" actId="1076"/>
          <ac:spMkLst>
            <pc:docMk/>
            <pc:sldMk cId="876072985" sldId="257"/>
            <ac:spMk id="29" creationId="{00000000-0000-0000-0000-000000000000}"/>
          </ac:spMkLst>
        </pc:spChg>
        <pc:picChg chg="mod">
          <ac:chgData name="Баранова Наталья Сергеевна" userId="10514151-d1fb-44fd-8df0-6b4217d8c48a" providerId="ADAL" clId="{541B76A2-3A72-467E-82A9-092864E3DDD9}" dt="2022-08-17T01:06:56.944" v="5" actId="1076"/>
          <ac:picMkLst>
            <pc:docMk/>
            <pc:sldMk cId="876072985" sldId="257"/>
            <ac:picMk id="1038" creationId="{00000000-0000-0000-0000-000000000000}"/>
          </ac:picMkLst>
        </pc:picChg>
      </pc:sldChg>
      <pc:sldChg chg="modSp">
        <pc:chgData name="Баранова Наталья Сергеевна" userId="10514151-d1fb-44fd-8df0-6b4217d8c48a" providerId="ADAL" clId="{541B76A2-3A72-467E-82A9-092864E3DDD9}" dt="2022-08-17T01:56:34.675" v="72" actId="20577"/>
        <pc:sldMkLst>
          <pc:docMk/>
          <pc:sldMk cId="1031722874" sldId="262"/>
        </pc:sldMkLst>
        <pc:spChg chg="mod">
          <ac:chgData name="Баранова Наталья Сергеевна" userId="10514151-d1fb-44fd-8df0-6b4217d8c48a" providerId="ADAL" clId="{541B76A2-3A72-467E-82A9-092864E3DDD9}" dt="2022-08-17T01:56:34.675" v="72" actId="20577"/>
          <ac:spMkLst>
            <pc:docMk/>
            <pc:sldMk cId="1031722874" sldId="262"/>
            <ac:spMk id="14" creationId="{00000000-0000-0000-0000-000000000000}"/>
          </ac:spMkLst>
        </pc:spChg>
      </pc:sldChg>
      <pc:sldChg chg="modSp">
        <pc:chgData name="Баранова Наталья Сергеевна" userId="10514151-d1fb-44fd-8df0-6b4217d8c48a" providerId="ADAL" clId="{541B76A2-3A72-467E-82A9-092864E3DDD9}" dt="2022-08-17T01:56:40.975" v="74" actId="20577"/>
        <pc:sldMkLst>
          <pc:docMk/>
          <pc:sldMk cId="518040861" sldId="264"/>
        </pc:sldMkLst>
        <pc:spChg chg="mod">
          <ac:chgData name="Баранова Наталья Сергеевна" userId="10514151-d1fb-44fd-8df0-6b4217d8c48a" providerId="ADAL" clId="{541B76A2-3A72-467E-82A9-092864E3DDD9}" dt="2022-08-17T01:56:40.975" v="74" actId="20577"/>
          <ac:spMkLst>
            <pc:docMk/>
            <pc:sldMk cId="518040861" sldId="264"/>
            <ac:spMk id="14" creationId="{00000000-0000-0000-0000-000000000000}"/>
          </ac:spMkLst>
        </pc:spChg>
      </pc:sldChg>
      <pc:sldChg chg="modSp">
        <pc:chgData name="Баранова Наталья Сергеевна" userId="10514151-d1fb-44fd-8df0-6b4217d8c48a" providerId="ADAL" clId="{541B76A2-3A72-467E-82A9-092864E3DDD9}" dt="2022-08-17T01:56:47.041" v="76" actId="20577"/>
        <pc:sldMkLst>
          <pc:docMk/>
          <pc:sldMk cId="4175542956" sldId="267"/>
        </pc:sldMkLst>
        <pc:spChg chg="mod">
          <ac:chgData name="Баранова Наталья Сергеевна" userId="10514151-d1fb-44fd-8df0-6b4217d8c48a" providerId="ADAL" clId="{541B76A2-3A72-467E-82A9-092864E3DDD9}" dt="2022-08-17T01:56:47.041" v="76" actId="20577"/>
          <ac:spMkLst>
            <pc:docMk/>
            <pc:sldMk cId="4175542956" sldId="267"/>
            <ac:spMk id="14" creationId="{00000000-0000-0000-0000-000000000000}"/>
          </ac:spMkLst>
        </pc:spChg>
      </pc:sldChg>
      <pc:sldChg chg="modSp">
        <pc:chgData name="Баранова Наталья Сергеевна" userId="10514151-d1fb-44fd-8df0-6b4217d8c48a" providerId="ADAL" clId="{541B76A2-3A72-467E-82A9-092864E3DDD9}" dt="2022-08-17T01:57:16.494" v="78" actId="20577"/>
        <pc:sldMkLst>
          <pc:docMk/>
          <pc:sldMk cId="3002794814" sldId="269"/>
        </pc:sldMkLst>
        <pc:spChg chg="mod">
          <ac:chgData name="Баранова Наталья Сергеевна" userId="10514151-d1fb-44fd-8df0-6b4217d8c48a" providerId="ADAL" clId="{541B76A2-3A72-467E-82A9-092864E3DDD9}" dt="2022-08-17T01:57:16.494" v="78" actId="20577"/>
          <ac:spMkLst>
            <pc:docMk/>
            <pc:sldMk cId="3002794814" sldId="269"/>
            <ac:spMk id="14" creationId="{00000000-0000-0000-0000-000000000000}"/>
          </ac:spMkLst>
        </pc:spChg>
      </pc:sldChg>
      <pc:sldChg chg="modSp">
        <pc:chgData name="Баранова Наталья Сергеевна" userId="10514151-d1fb-44fd-8df0-6b4217d8c48a" providerId="ADAL" clId="{541B76A2-3A72-467E-82A9-092864E3DDD9}" dt="2022-08-17T01:57:22.145" v="80" actId="20577"/>
        <pc:sldMkLst>
          <pc:docMk/>
          <pc:sldMk cId="2737973217" sldId="270"/>
        </pc:sldMkLst>
        <pc:spChg chg="mod">
          <ac:chgData name="Баранова Наталья Сергеевна" userId="10514151-d1fb-44fd-8df0-6b4217d8c48a" providerId="ADAL" clId="{541B76A2-3A72-467E-82A9-092864E3DDD9}" dt="2022-08-17T01:57:22.145" v="80" actId="20577"/>
          <ac:spMkLst>
            <pc:docMk/>
            <pc:sldMk cId="2737973217" sldId="270"/>
            <ac:spMk id="14" creationId="{00000000-0000-0000-0000-000000000000}"/>
          </ac:spMkLst>
        </pc:spChg>
      </pc:sldChg>
      <pc:sldChg chg="modSp">
        <pc:chgData name="Баранова Наталья Сергеевна" userId="10514151-d1fb-44fd-8df0-6b4217d8c48a" providerId="ADAL" clId="{541B76A2-3A72-467E-82A9-092864E3DDD9}" dt="2022-08-17T01:07:59.780" v="15" actId="14100"/>
        <pc:sldMkLst>
          <pc:docMk/>
          <pc:sldMk cId="422930559" sldId="273"/>
        </pc:sldMkLst>
        <pc:spChg chg="mod">
          <ac:chgData name="Баранова Наталья Сергеевна" userId="10514151-d1fb-44fd-8df0-6b4217d8c48a" providerId="ADAL" clId="{541B76A2-3A72-467E-82A9-092864E3DDD9}" dt="2022-08-17T01:07:59.780" v="15" actId="14100"/>
          <ac:spMkLst>
            <pc:docMk/>
            <pc:sldMk cId="422930559" sldId="273"/>
            <ac:spMk id="6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541B76A2-3A72-467E-82A9-092864E3DDD9}" dt="2022-08-17T01:07:40.622" v="7" actId="1076"/>
          <ac:spMkLst>
            <pc:docMk/>
            <pc:sldMk cId="422930559" sldId="273"/>
            <ac:spMk id="7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541B76A2-3A72-467E-82A9-092864E3DDD9}" dt="2022-08-17T01:07:48.004" v="10" actId="1076"/>
          <ac:spMkLst>
            <pc:docMk/>
            <pc:sldMk cId="422930559" sldId="273"/>
            <ac:spMk id="15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541B76A2-3A72-467E-82A9-092864E3DDD9}" dt="2022-08-17T01:07:41.860" v="8" actId="1076"/>
          <ac:spMkLst>
            <pc:docMk/>
            <pc:sldMk cId="422930559" sldId="273"/>
            <ac:spMk id="22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541B76A2-3A72-467E-82A9-092864E3DDD9}" dt="2022-08-17T01:07:50.479" v="11" actId="1076"/>
          <ac:spMkLst>
            <pc:docMk/>
            <pc:sldMk cId="422930559" sldId="273"/>
            <ac:spMk id="23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541B76A2-3A72-467E-82A9-092864E3DDD9}" dt="2022-08-17T01:07:52.474" v="12" actId="1076"/>
          <ac:spMkLst>
            <pc:docMk/>
            <pc:sldMk cId="422930559" sldId="273"/>
            <ac:spMk id="24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541B76A2-3A72-467E-82A9-092864E3DDD9}" dt="2022-08-17T01:07:43.307" v="9" actId="1076"/>
          <ac:spMkLst>
            <pc:docMk/>
            <pc:sldMk cId="422930559" sldId="273"/>
            <ac:spMk id="25" creationId="{00000000-0000-0000-0000-000000000000}"/>
          </ac:spMkLst>
        </pc:spChg>
      </pc:sldChg>
      <pc:sldChg chg="modSp">
        <pc:chgData name="Баранова Наталья Сергеевна" userId="10514151-d1fb-44fd-8df0-6b4217d8c48a" providerId="ADAL" clId="{541B76A2-3A72-467E-82A9-092864E3DDD9}" dt="2022-08-17T01:09:13.254" v="30" actId="1076"/>
        <pc:sldMkLst>
          <pc:docMk/>
          <pc:sldMk cId="3790909463" sldId="274"/>
        </pc:sldMkLst>
        <pc:spChg chg="mod">
          <ac:chgData name="Баранова Наталья Сергеевна" userId="10514151-d1fb-44fd-8df0-6b4217d8c48a" providerId="ADAL" clId="{541B76A2-3A72-467E-82A9-092864E3DDD9}" dt="2022-08-17T01:09:13.254" v="30" actId="1076"/>
          <ac:spMkLst>
            <pc:docMk/>
            <pc:sldMk cId="3790909463" sldId="274"/>
            <ac:spMk id="14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541B76A2-3A72-467E-82A9-092864E3DDD9}" dt="2022-08-17T01:08:28.282" v="26" actId="1076"/>
          <ac:spMkLst>
            <pc:docMk/>
            <pc:sldMk cId="3790909463" sldId="274"/>
            <ac:spMk id="19" creationId="{00000000-0000-0000-0000-000000000000}"/>
          </ac:spMkLst>
        </pc:spChg>
        <pc:picChg chg="mod modCrop">
          <ac:chgData name="Баранова Наталья Сергеевна" userId="10514151-d1fb-44fd-8df0-6b4217d8c48a" providerId="ADAL" clId="{541B76A2-3A72-467E-82A9-092864E3DDD9}" dt="2022-08-17T01:08:46.150" v="29" actId="732"/>
          <ac:picMkLst>
            <pc:docMk/>
            <pc:sldMk cId="3790909463" sldId="274"/>
            <ac:picMk id="2050" creationId="{00000000-0000-0000-0000-000000000000}"/>
          </ac:picMkLst>
        </pc:picChg>
        <pc:picChg chg="mod">
          <ac:chgData name="Баранова Наталья Сергеевна" userId="10514151-d1fb-44fd-8df0-6b4217d8c48a" providerId="ADAL" clId="{541B76A2-3A72-467E-82A9-092864E3DDD9}" dt="2022-08-17T01:08:25.454" v="25" actId="1076"/>
          <ac:picMkLst>
            <pc:docMk/>
            <pc:sldMk cId="3790909463" sldId="274"/>
            <ac:picMk id="2052" creationId="{00000000-0000-0000-0000-000000000000}"/>
          </ac:picMkLst>
        </pc:picChg>
        <pc:picChg chg="mod">
          <ac:chgData name="Баранова Наталья Сергеевна" userId="10514151-d1fb-44fd-8df0-6b4217d8c48a" providerId="ADAL" clId="{541B76A2-3A72-467E-82A9-092864E3DDD9}" dt="2022-08-17T01:08:15.682" v="22" actId="1076"/>
          <ac:picMkLst>
            <pc:docMk/>
            <pc:sldMk cId="3790909463" sldId="274"/>
            <ac:picMk id="2054" creationId="{00000000-0000-0000-0000-000000000000}"/>
          </ac:picMkLst>
        </pc:picChg>
        <pc:picChg chg="mod">
          <ac:chgData name="Баранова Наталья Сергеевна" userId="10514151-d1fb-44fd-8df0-6b4217d8c48a" providerId="ADAL" clId="{541B76A2-3A72-467E-82A9-092864E3DDD9}" dt="2022-08-17T01:08:16.876" v="23" actId="1076"/>
          <ac:picMkLst>
            <pc:docMk/>
            <pc:sldMk cId="3790909463" sldId="274"/>
            <ac:picMk id="2060" creationId="{00000000-0000-0000-0000-000000000000}"/>
          </ac:picMkLst>
        </pc:picChg>
      </pc:sldChg>
      <pc:sldChg chg="addSp modSp">
        <pc:chgData name="Баранова Наталья Сергеевна" userId="10514151-d1fb-44fd-8df0-6b4217d8c48a" providerId="ADAL" clId="{541B76A2-3A72-467E-82A9-092864E3DDD9}" dt="2022-08-17T01:51:00.563" v="70" actId="1076"/>
        <pc:sldMkLst>
          <pc:docMk/>
          <pc:sldMk cId="376232041" sldId="275"/>
        </pc:sldMkLst>
        <pc:spChg chg="mod">
          <ac:chgData name="Баранова Наталья Сергеевна" userId="10514151-d1fb-44fd-8df0-6b4217d8c48a" providerId="ADAL" clId="{541B76A2-3A72-467E-82A9-092864E3DDD9}" dt="2022-08-17T01:50:43.612" v="63" actId="1076"/>
          <ac:spMkLst>
            <pc:docMk/>
            <pc:sldMk cId="376232041" sldId="275"/>
            <ac:spMk id="11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541B76A2-3A72-467E-82A9-092864E3DDD9}" dt="2022-08-17T01:50:50.921" v="66" actId="1076"/>
          <ac:spMkLst>
            <pc:docMk/>
            <pc:sldMk cId="376232041" sldId="275"/>
            <ac:spMk id="14" creationId="{00000000-0000-0000-0000-000000000000}"/>
          </ac:spMkLst>
        </pc:spChg>
        <pc:picChg chg="add mod">
          <ac:chgData name="Баранова Наталья Сергеевна" userId="10514151-d1fb-44fd-8df0-6b4217d8c48a" providerId="ADAL" clId="{541B76A2-3A72-467E-82A9-092864E3DDD9}" dt="2022-08-17T01:50:58.575" v="69" actId="1076"/>
          <ac:picMkLst>
            <pc:docMk/>
            <pc:sldMk cId="376232041" sldId="275"/>
            <ac:picMk id="1026" creationId="{440311F7-FBF0-4530-ADBD-49C6946C4401}"/>
          </ac:picMkLst>
        </pc:picChg>
        <pc:picChg chg="mod">
          <ac:chgData name="Баранова Наталья Сергеевна" userId="10514151-d1fb-44fd-8df0-6b4217d8c48a" providerId="ADAL" clId="{541B76A2-3A72-467E-82A9-092864E3DDD9}" dt="2022-08-17T01:51:00.563" v="70" actId="1076"/>
          <ac:picMkLst>
            <pc:docMk/>
            <pc:sldMk cId="376232041" sldId="275"/>
            <ac:picMk id="10242" creationId="{00000000-0000-0000-0000-000000000000}"/>
          </ac:picMkLst>
        </pc:picChg>
      </pc:sldChg>
    </pc:docChg>
  </pc:docChgLst>
  <pc:docChgLst>
    <pc:chgData name="Баранова Наталья Сергеевна" userId="10514151-d1fb-44fd-8df0-6b4217d8c48a" providerId="ADAL" clId="{FF9CCC9E-C9B4-47EF-AC92-A58057A15FE2}"/>
    <pc:docChg chg="undo custSel addSld delSld modSld">
      <pc:chgData name="Баранова Наталья Сергеевна" userId="10514151-d1fb-44fd-8df0-6b4217d8c48a" providerId="ADAL" clId="{FF9CCC9E-C9B4-47EF-AC92-A58057A15FE2}" dt="2022-08-17T02:35:55.647" v="306" actId="20577"/>
      <pc:docMkLst>
        <pc:docMk/>
      </pc:docMkLst>
      <pc:sldChg chg="modSp add del">
        <pc:chgData name="Баранова Наталья Сергеевна" userId="10514151-d1fb-44fd-8df0-6b4217d8c48a" providerId="ADAL" clId="{FF9CCC9E-C9B4-47EF-AC92-A58057A15FE2}" dt="2022-08-17T02:35:55.647" v="306" actId="20577"/>
        <pc:sldMkLst>
          <pc:docMk/>
          <pc:sldMk cId="2460767893" sldId="260"/>
        </pc:sldMkLst>
        <pc:spChg chg="mod">
          <ac:chgData name="Баранова Наталья Сергеевна" userId="10514151-d1fb-44fd-8df0-6b4217d8c48a" providerId="ADAL" clId="{FF9CCC9E-C9B4-47EF-AC92-A58057A15FE2}" dt="2022-08-17T02:30:49.891" v="90" actId="6549"/>
          <ac:spMkLst>
            <pc:docMk/>
            <pc:sldMk cId="2460767893" sldId="260"/>
            <ac:spMk id="10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FF9CCC9E-C9B4-47EF-AC92-A58057A15FE2}" dt="2022-08-17T02:35:55.647" v="306" actId="20577"/>
          <ac:spMkLst>
            <pc:docMk/>
            <pc:sldMk cId="2460767893" sldId="260"/>
            <ac:spMk id="11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FF9CCC9E-C9B4-47EF-AC92-A58057A15FE2}" dt="2022-08-17T02:35:45.567" v="302" actId="1076"/>
          <ac:spMkLst>
            <pc:docMk/>
            <pc:sldMk cId="2460767893" sldId="260"/>
            <ac:spMk id="12" creationId="{00000000-0000-0000-0000-000000000000}"/>
          </ac:spMkLst>
        </pc:spChg>
        <pc:spChg chg="mod">
          <ac:chgData name="Баранова Наталья Сергеевна" userId="10514151-d1fb-44fd-8df0-6b4217d8c48a" providerId="ADAL" clId="{FF9CCC9E-C9B4-47EF-AC92-A58057A15FE2}" dt="2022-08-17T02:35:43.126" v="301" actId="14100"/>
          <ac:spMkLst>
            <pc:docMk/>
            <pc:sldMk cId="2460767893" sldId="260"/>
            <ac:spMk id="1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84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1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35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45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1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2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06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1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8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45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D41F-62A8-419D-BC0E-96A3A1294BB1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87694-03C5-42D1-95A0-A603C63D1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02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2.png"/><Relationship Id="rId7" Type="http://schemas.openxmlformats.org/officeDocument/2006/relationships/image" Target="../media/image1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7.jpeg"/><Relationship Id="rId10" Type="http://schemas.openxmlformats.org/officeDocument/2006/relationships/image" Target="../media/image22.jpeg"/><Relationship Id="rId4" Type="http://schemas.openxmlformats.org/officeDocument/2006/relationships/image" Target="../media/image6.png"/><Relationship Id="rId9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3" Type="http://schemas.openxmlformats.org/officeDocument/2006/relationships/image" Target="../media/image2.png"/><Relationship Id="rId7" Type="http://schemas.openxmlformats.org/officeDocument/2006/relationships/hyperlink" Target="https://forms.yandex.ru/u/62fc40ae4dbb39c047c9fc68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989626" y="314174"/>
            <a:ext cx="1349961" cy="1346923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283" y="293880"/>
            <a:ext cx="5012624" cy="1462326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3398230" y="275428"/>
            <a:ext cx="1550660" cy="1365375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7" y="314175"/>
            <a:ext cx="1469494" cy="13672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031286" y="6018780"/>
            <a:ext cx="6096000" cy="538609"/>
          </a:xfrm>
          <a:prstGeom prst="rect">
            <a:avLst/>
          </a:prstGeom>
        </p:spPr>
        <p:txBody>
          <a:bodyPr>
            <a:spAutoFit/>
          </a:bodyPr>
          <a:lstStyle/>
          <a:p>
            <a:pPr marR="22225" indent="-1905" algn="ctr">
              <a:spcAft>
                <a:spcPts val="0"/>
              </a:spcAft>
            </a:pPr>
            <a:r>
              <a:rPr lang="ru-RU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2225" indent="-1905" algn="ctr">
              <a:spcAft>
                <a:spcPts val="0"/>
              </a:spcAft>
            </a:pPr>
            <a:r>
              <a:rPr lang="ru-RU" b="1" dirty="0">
                <a:solidFill>
                  <a:srgbClr val="393C55"/>
                </a:solidFill>
                <a:ea typeface="Times New Roman" panose="02020603050405020304" pitchFamily="18" charset="0"/>
              </a:rPr>
              <a:t>18 августа 2022 года, 11:00-13:00</a:t>
            </a:r>
            <a:endParaRPr lang="ru-RU" sz="1100" dirty="0">
              <a:solidFill>
                <a:srgbClr val="393C55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464" y="2130211"/>
            <a:ext cx="111685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225" indent="-1905" algn="ctr">
              <a:spcAft>
                <a:spcPts val="0"/>
              </a:spcAft>
            </a:pPr>
            <a:r>
              <a:rPr lang="ru-RU" sz="3200" b="1" dirty="0">
                <a:solidFill>
                  <a:srgbClr val="F78014"/>
                </a:solidFill>
                <a:effectLst/>
                <a:ea typeface="Times New Roman" panose="02020603050405020304" pitchFamily="18" charset="0"/>
              </a:rPr>
              <a:t>АВГУСТОВСКИЙ ПЕДАГОГИЧЕСКИЙ СОВЕТ</a:t>
            </a:r>
            <a:endParaRPr lang="ru-RU" sz="1400" dirty="0">
              <a:solidFill>
                <a:srgbClr val="F78014"/>
              </a:solidFill>
              <a:effectLst/>
              <a:ea typeface="Times New Roman" panose="02020603050405020304" pitchFamily="18" charset="0"/>
            </a:endParaRPr>
          </a:p>
          <a:p>
            <a:pPr marR="22225" indent="-1905" algn="ctr">
              <a:spcAft>
                <a:spcPts val="0"/>
              </a:spcAft>
            </a:pPr>
            <a:r>
              <a:rPr lang="ru-RU" sz="2800" b="1" dirty="0">
                <a:solidFill>
                  <a:srgbClr val="F78014"/>
                </a:solidFill>
                <a:ea typeface="Times New Roman" panose="02020603050405020304" pitchFamily="18" charset="0"/>
              </a:rPr>
              <a:t>«Формирование региональной образовательной политики: </a:t>
            </a:r>
          </a:p>
          <a:p>
            <a:pPr marR="22225" indent="-1905" algn="ctr">
              <a:spcAft>
                <a:spcPts val="0"/>
              </a:spcAft>
            </a:pPr>
            <a:r>
              <a:rPr lang="ru-RU" sz="2800" b="1" dirty="0">
                <a:solidFill>
                  <a:srgbClr val="F78014"/>
                </a:solidFill>
                <a:ea typeface="Times New Roman" panose="02020603050405020304" pitchFamily="18" charset="0"/>
              </a:rPr>
              <a:t>от федеральных задач к региональным решениям»</a:t>
            </a:r>
            <a:endParaRPr lang="ru-RU" sz="1400" dirty="0">
              <a:solidFill>
                <a:srgbClr val="F78014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464" y="3950766"/>
            <a:ext cx="114498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225" indent="-1905" algn="ctr">
              <a:spcAft>
                <a:spcPts val="0"/>
              </a:spcAft>
            </a:pPr>
            <a:r>
              <a:rPr lang="ru-RU" sz="3200" b="1" dirty="0">
                <a:solidFill>
                  <a:srgbClr val="017F7E"/>
                </a:solidFill>
                <a:ea typeface="Times New Roman" panose="02020603050405020304" pitchFamily="18" charset="0"/>
              </a:rPr>
              <a:t>Проектная сессия </a:t>
            </a:r>
            <a:endParaRPr lang="ru-RU" dirty="0">
              <a:solidFill>
                <a:srgbClr val="017F7E"/>
              </a:solidFill>
              <a:effectLst/>
              <a:ea typeface="Times New Roman" panose="02020603050405020304" pitchFamily="18" charset="0"/>
            </a:endParaRPr>
          </a:p>
          <a:p>
            <a:pPr marR="22225" indent="-1905" algn="ctr">
              <a:spcAft>
                <a:spcPts val="0"/>
              </a:spcAft>
            </a:pPr>
            <a:r>
              <a:rPr lang="ru-RU" sz="3200" b="1" dirty="0">
                <a:solidFill>
                  <a:srgbClr val="017F7E"/>
                </a:solidFill>
                <a:ea typeface="Times New Roman" panose="02020603050405020304" pitchFamily="18" charset="0"/>
              </a:rPr>
              <a:t>«Содержание профессионального развития педагогов. </a:t>
            </a:r>
            <a:endParaRPr lang="ru-RU" dirty="0">
              <a:solidFill>
                <a:srgbClr val="017F7E"/>
              </a:solidFill>
              <a:effectLst/>
              <a:ea typeface="Times New Roman" panose="02020603050405020304" pitchFamily="18" charset="0"/>
            </a:endParaRPr>
          </a:p>
          <a:p>
            <a:pPr marR="22225" indent="-1905" algn="ctr">
              <a:spcAft>
                <a:spcPts val="0"/>
              </a:spcAft>
            </a:pPr>
            <a:r>
              <a:rPr lang="ru-RU" sz="3200" b="1" dirty="0">
                <a:solidFill>
                  <a:srgbClr val="017F7E"/>
                </a:solidFill>
                <a:ea typeface="Times New Roman" panose="02020603050405020304" pitchFamily="18" charset="0"/>
              </a:rPr>
              <a:t>Механизм работы регионального методического актива (РМА) </a:t>
            </a:r>
            <a:endParaRPr lang="ru-RU" dirty="0">
              <a:solidFill>
                <a:srgbClr val="017F7E"/>
              </a:solidFill>
              <a:effectLst/>
              <a:ea typeface="Times New Roman" panose="02020603050405020304" pitchFamily="18" charset="0"/>
            </a:endParaRPr>
          </a:p>
          <a:p>
            <a:pPr marR="22225" indent="-1905" algn="ctr">
              <a:spcAft>
                <a:spcPts val="0"/>
              </a:spcAft>
            </a:pPr>
            <a:r>
              <a:rPr lang="ru-RU" sz="3200" b="1" dirty="0">
                <a:solidFill>
                  <a:srgbClr val="017F7E"/>
                </a:solidFill>
                <a:ea typeface="Times New Roman" panose="02020603050405020304" pitchFamily="18" charset="0"/>
              </a:rPr>
              <a:t>Иркутской области»</a:t>
            </a:r>
            <a:endParaRPr lang="ru-RU" dirty="0">
              <a:solidFill>
                <a:srgbClr val="017F7E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725057" y="258602"/>
            <a:ext cx="2413091" cy="187160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 ОРГАНИЗАЦИИ или удалить</a:t>
            </a:r>
          </a:p>
        </p:txBody>
      </p:sp>
    </p:spTree>
    <p:extLst>
      <p:ext uri="{BB962C8B-B14F-4D97-AF65-F5344CB8AC3E}">
        <p14:creationId xmlns:p14="http://schemas.microsoft.com/office/powerpoint/2010/main" val="85120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8" y="6003027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97418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032" y="712832"/>
            <a:ext cx="11453958" cy="817794"/>
          </a:xfrm>
          <a:prstGeom prst="rect">
            <a:avLst/>
          </a:prstGeom>
          <a:solidFill>
            <a:srgbClr val="393C5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Акцент №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Формулировка акцента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541687" y="171369"/>
            <a:ext cx="15907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2000" b="1" dirty="0"/>
              <a:t>Карта проблемного поля акцента (выявление барьеров и их взаимосвязей)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30248" y="1798949"/>
            <a:ext cx="7439510" cy="1090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2400" dirty="0"/>
              <a:t>Формулировка барьера (затруднения</a:t>
            </a:r>
            <a:r>
              <a:rPr lang="ru-RU" dirty="0"/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 rot="16200000" flipH="1">
            <a:off x="-1444048" y="3346174"/>
            <a:ext cx="3725132" cy="57477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Процессы (этапы)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76970" y="1759289"/>
            <a:ext cx="2920483" cy="117840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83739" y="3183612"/>
            <a:ext cx="2982212" cy="10464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2.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15241" y="4529431"/>
            <a:ext cx="2982212" cy="9666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3.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30247" y="3164497"/>
            <a:ext cx="7439509" cy="1062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/>
              <a:t>2. Формулировка барьера (затруднения)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950737" y="4596144"/>
            <a:ext cx="7519019" cy="8332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/>
              <a:t>3. Формулировка барьера (затруднения)</a:t>
            </a:r>
          </a:p>
        </p:txBody>
      </p:sp>
    </p:spTree>
    <p:extLst>
      <p:ext uri="{BB962C8B-B14F-4D97-AF65-F5344CB8AC3E}">
        <p14:creationId xmlns:p14="http://schemas.microsoft.com/office/powerpoint/2010/main" val="208716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43" y="5938636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97418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68369" y="255003"/>
            <a:ext cx="15907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b="1" dirty="0"/>
              <a:t>Карта проблемного поля акцента (маркировка барьеров)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5796" y="2100414"/>
            <a:ext cx="54277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Корневой барьер </a:t>
            </a:r>
          </a:p>
          <a:p>
            <a:r>
              <a:rPr lang="ru-RU" sz="2400" dirty="0"/>
              <a:t>(вызывает или обостряет другие)</a:t>
            </a:r>
          </a:p>
        </p:txBody>
      </p:sp>
      <p:sp>
        <p:nvSpPr>
          <p:cNvPr id="17" name="Овал 16"/>
          <p:cNvSpPr/>
          <p:nvPr/>
        </p:nvSpPr>
        <p:spPr>
          <a:xfrm>
            <a:off x="219331" y="2058002"/>
            <a:ext cx="928600" cy="10198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98783" y="3886133"/>
            <a:ext cx="969696" cy="1019804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5796" y="3645940"/>
            <a:ext cx="44451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Результирующий барьер </a:t>
            </a:r>
          </a:p>
          <a:p>
            <a:r>
              <a:rPr lang="ru-RU" sz="2400" dirty="0"/>
              <a:t>(является следствием другого барьера)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173903" y="1987018"/>
            <a:ext cx="54277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Узловой барьер</a:t>
            </a:r>
          </a:p>
          <a:p>
            <a:r>
              <a:rPr lang="ru-RU" sz="2400" dirty="0"/>
              <a:t>(зависит от некоторых барьеров или обостряет другие)</a:t>
            </a:r>
          </a:p>
        </p:txBody>
      </p:sp>
      <p:sp>
        <p:nvSpPr>
          <p:cNvPr id="21" name="Овал 20"/>
          <p:cNvSpPr/>
          <p:nvPr/>
        </p:nvSpPr>
        <p:spPr>
          <a:xfrm>
            <a:off x="6013534" y="2014704"/>
            <a:ext cx="1028064" cy="101980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059488" y="3969326"/>
            <a:ext cx="1028064" cy="1019804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84553" y="3659492"/>
            <a:ext cx="5206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Автономный </a:t>
            </a:r>
          </a:p>
          <a:p>
            <a:r>
              <a:rPr lang="ru-RU" sz="3600" b="1" dirty="0"/>
              <a:t>барьер </a:t>
            </a:r>
          </a:p>
          <a:p>
            <a:r>
              <a:rPr lang="ru-RU" sz="2400" dirty="0"/>
              <a:t>(значимый, но никак не связанный</a:t>
            </a:r>
          </a:p>
          <a:p>
            <a:r>
              <a:rPr lang="ru-RU" sz="2400" dirty="0"/>
              <a:t>с другими барьерами)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39097" y="895720"/>
            <a:ext cx="10963643" cy="8177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Типология барьеров (затруднений)</a:t>
            </a:r>
          </a:p>
        </p:txBody>
      </p:sp>
    </p:spTree>
    <p:extLst>
      <p:ext uri="{BB962C8B-B14F-4D97-AF65-F5344CB8AC3E}">
        <p14:creationId xmlns:p14="http://schemas.microsoft.com/office/powerpoint/2010/main" val="2074717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8" y="6003027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97418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032" y="712832"/>
            <a:ext cx="11453958" cy="817794"/>
          </a:xfrm>
          <a:prstGeom prst="rect">
            <a:avLst/>
          </a:prstGeom>
          <a:solidFill>
            <a:srgbClr val="393C5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Акцент №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Формулировка акцента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541687" y="171369"/>
            <a:ext cx="15907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2000" b="1" dirty="0"/>
              <a:t>Карта проблемного поля акцента (выявление барьеров и их взаимосвязей)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30248" y="1798949"/>
            <a:ext cx="7439510" cy="1090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2400" dirty="0"/>
              <a:t>Формулировка барьера (затруднения</a:t>
            </a:r>
            <a:r>
              <a:rPr lang="ru-RU" dirty="0"/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 rot="16200000" flipH="1">
            <a:off x="-1444048" y="3346174"/>
            <a:ext cx="3725132" cy="57477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Процессы (этапы)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76970" y="1759289"/>
            <a:ext cx="2920483" cy="117840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83739" y="3183612"/>
            <a:ext cx="2982212" cy="10464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2.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15241" y="4529431"/>
            <a:ext cx="2982212" cy="9666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3.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030247" y="3164497"/>
            <a:ext cx="7439509" cy="1062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/>
              <a:t>2. Формулировка барьера (затруднения)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950737" y="4596144"/>
            <a:ext cx="7519019" cy="8332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/>
              <a:t>3. Формулировка барьера (затруднения)</a:t>
            </a:r>
          </a:p>
        </p:txBody>
      </p:sp>
      <p:sp>
        <p:nvSpPr>
          <p:cNvPr id="16" name="Овал 15"/>
          <p:cNvSpPr/>
          <p:nvPr/>
        </p:nvSpPr>
        <p:spPr>
          <a:xfrm>
            <a:off x="11245861" y="3277723"/>
            <a:ext cx="653747" cy="6641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1315536" y="4677904"/>
            <a:ext cx="615007" cy="66974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1294440" y="2028211"/>
            <a:ext cx="613990" cy="647432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5294" y="1091582"/>
            <a:ext cx="49643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>
                <a:solidFill>
                  <a:srgbClr val="C00000"/>
                </a:solidFill>
              </a:rPr>
              <a:t>ПРИМЕР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5963478" y="4227385"/>
            <a:ext cx="448704" cy="45051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735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8" y="6003027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97418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032" y="712832"/>
            <a:ext cx="11741344" cy="817794"/>
          </a:xfrm>
          <a:prstGeom prst="rect">
            <a:avLst/>
          </a:prstGeom>
          <a:solidFill>
            <a:srgbClr val="393C5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Акцент №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Формулировка акцента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541687" y="171369"/>
            <a:ext cx="15907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2000" b="1" dirty="0"/>
              <a:t>Карта проблемного поля акцента (выявление барьеров и их взаимосвязей)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82418" y="1804748"/>
            <a:ext cx="3246508" cy="11915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2400" dirty="0"/>
              <a:t>Формулировка барьера (затруднения</a:t>
            </a:r>
            <a:r>
              <a:rPr lang="ru-RU" dirty="0"/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 rot="16200000" flipH="1">
            <a:off x="-1536040" y="3524125"/>
            <a:ext cx="4013527" cy="5747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Барьеры (затруднения)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13994" y="3231588"/>
            <a:ext cx="3214932" cy="12652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/>
              <a:t>2. Формулировка барьера (затруднения)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82418" y="4732118"/>
            <a:ext cx="3246508" cy="10861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/>
              <a:t>3. Формулировка барьера (затруднения)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77542" y="1809768"/>
            <a:ext cx="6701782" cy="1126831"/>
          </a:xfrm>
          <a:prstGeom prst="rect">
            <a:avLst/>
          </a:prstGeom>
          <a:solidFill>
            <a:srgbClr val="9999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Формулировка  проектной идеи/ решения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377540" y="3215741"/>
            <a:ext cx="6701784" cy="1321320"/>
          </a:xfrm>
          <a:prstGeom prst="rect">
            <a:avLst/>
          </a:prstGeom>
          <a:solidFill>
            <a:srgbClr val="9999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Формулировка  проектной идеи/ решения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403334" y="4762312"/>
            <a:ext cx="6675990" cy="1086157"/>
          </a:xfrm>
          <a:prstGeom prst="rect">
            <a:avLst/>
          </a:prstGeom>
          <a:solidFill>
            <a:srgbClr val="9999FF"/>
          </a:solidFill>
          <a:ln>
            <a:solidFill>
              <a:srgbClr val="99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Формулировка  проектной идеи/ решения </a:t>
            </a:r>
          </a:p>
        </p:txBody>
      </p:sp>
      <p:sp>
        <p:nvSpPr>
          <p:cNvPr id="26" name="Прямоугольник 25"/>
          <p:cNvSpPr/>
          <p:nvPr/>
        </p:nvSpPr>
        <p:spPr>
          <a:xfrm rot="5400000" flipH="1">
            <a:off x="9491680" y="3543692"/>
            <a:ext cx="4042620" cy="574772"/>
          </a:xfrm>
          <a:prstGeom prst="rect">
            <a:avLst/>
          </a:prstGeom>
          <a:solidFill>
            <a:srgbClr val="9999FF"/>
          </a:solidFill>
          <a:ln>
            <a:solidFill>
              <a:srgbClr val="9966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ИДЕИ/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422930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8" y="6003027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8022300" y="6164024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8180" y="533570"/>
            <a:ext cx="11741344" cy="817794"/>
          </a:xfrm>
          <a:prstGeom prst="rect">
            <a:avLst/>
          </a:prstGeom>
          <a:solidFill>
            <a:srgbClr val="393C5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Акцент №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Формулировка акцента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487" y="83716"/>
            <a:ext cx="15907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2000" b="1" dirty="0"/>
              <a:t>Визуализация проектной идеи/ решения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346416" y="1485770"/>
            <a:ext cx="11103459" cy="800230"/>
          </a:xfrm>
          <a:prstGeom prst="rect">
            <a:avLst/>
          </a:prstGeom>
          <a:solidFill>
            <a:srgbClr val="9999FF"/>
          </a:solidFill>
          <a:ln>
            <a:solidFill>
              <a:srgbClr val="9966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Возможные варианты визуализации проектных идей/ решений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1003" y="2489900"/>
            <a:ext cx="2026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СХЕМА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40861" y="2420406"/>
            <a:ext cx="2252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АЛГОРИТМ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08058" y="2403797"/>
            <a:ext cx="2578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ПУТЬ (маршрут)</a:t>
            </a:r>
          </a:p>
        </p:txBody>
      </p:sp>
      <p:pic>
        <p:nvPicPr>
          <p:cNvPr id="2050" name="Picture 2" descr="Рука Рисунок Пустая Схема — стоковые фотографии и другие картинки Белая  доска - Белая доска, Белый, Бизнес - iStock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9" r="3288" b="9810"/>
          <a:stretch/>
        </p:blipFill>
        <p:spPr bwMode="auto">
          <a:xfrm rot="21140329">
            <a:off x="761930" y="3148628"/>
            <a:ext cx="2010956" cy="143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oint A to B drawn by 3d man Stock Vector Image by ©kchungtw #588445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031" y="2875005"/>
            <a:ext cx="1911451" cy="143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⬇ Скачать картинки Алгоритм, стоковые фото Алгоритм в хорошем качестве |  Depositphoto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6332">
            <a:off x="3655032" y="2950249"/>
            <a:ext cx="1879848" cy="140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простой значок списка проверки PNG , проверить значки, значки списка,  значки стиля PNG картинки и пнг рисунок для бесплатной загрузки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2168">
            <a:off x="5707979" y="3006148"/>
            <a:ext cx="1947692" cy="194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Построение Employee Journey Map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83"/>
          <a:stretch/>
        </p:blipFill>
        <p:spPr bwMode="auto">
          <a:xfrm>
            <a:off x="8022300" y="4835187"/>
            <a:ext cx="3656194" cy="108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8147220" y="4523600"/>
            <a:ext cx="5437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Этап</a:t>
            </a:r>
          </a:p>
          <a:p>
            <a:pPr algn="ctr"/>
            <a:r>
              <a:rPr lang="ru-RU" sz="1100" b="1" dirty="0"/>
              <a:t>сроки</a:t>
            </a:r>
            <a:endParaRPr lang="ru-RU" sz="11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739356" y="4493252"/>
            <a:ext cx="5437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Этап</a:t>
            </a:r>
          </a:p>
          <a:p>
            <a:pPr algn="ctr"/>
            <a:r>
              <a:rPr lang="ru-RU" sz="1100" b="1" dirty="0"/>
              <a:t>сроки</a:t>
            </a:r>
            <a:endParaRPr lang="ru-RU" sz="11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9283095" y="4496907"/>
            <a:ext cx="5437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Этап</a:t>
            </a:r>
          </a:p>
          <a:p>
            <a:pPr algn="ctr"/>
            <a:r>
              <a:rPr lang="ru-RU" sz="1100" b="1" dirty="0"/>
              <a:t>сроки</a:t>
            </a:r>
            <a:endParaRPr lang="ru-RU" sz="11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9875231" y="4496907"/>
            <a:ext cx="5437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Этап</a:t>
            </a:r>
          </a:p>
          <a:p>
            <a:pPr algn="ctr"/>
            <a:r>
              <a:rPr lang="ru-RU" sz="1100" b="1" dirty="0"/>
              <a:t>сроки</a:t>
            </a:r>
            <a:endParaRPr lang="ru-RU" sz="11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0467367" y="4477716"/>
            <a:ext cx="5437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Этап</a:t>
            </a:r>
          </a:p>
          <a:p>
            <a:pPr algn="ctr"/>
            <a:r>
              <a:rPr lang="ru-RU" sz="1100" b="1" dirty="0"/>
              <a:t>сроки</a:t>
            </a:r>
            <a:endParaRPr lang="ru-RU" sz="11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1014516" y="4495629"/>
            <a:ext cx="5437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Этап</a:t>
            </a:r>
          </a:p>
          <a:p>
            <a:pPr algn="ctr"/>
            <a:r>
              <a:rPr lang="ru-RU" sz="1100" b="1" dirty="0"/>
              <a:t>сроки</a:t>
            </a:r>
            <a:endParaRPr lang="ru-RU" sz="11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8028597" y="5685081"/>
            <a:ext cx="7809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Результат</a:t>
            </a:r>
            <a:endParaRPr lang="ru-RU" sz="11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8623273" y="5872222"/>
            <a:ext cx="7809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Результат</a:t>
            </a:r>
            <a:endParaRPr lang="ru-RU" sz="11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9217948" y="5685081"/>
            <a:ext cx="7809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Результат</a:t>
            </a:r>
            <a:endParaRPr lang="ru-RU" sz="11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9812624" y="5876036"/>
            <a:ext cx="7809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Результат</a:t>
            </a:r>
            <a:endParaRPr lang="ru-RU" sz="11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0302179" y="5689303"/>
            <a:ext cx="7809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Результат</a:t>
            </a:r>
            <a:endParaRPr lang="ru-RU" sz="11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895893" y="5868791"/>
            <a:ext cx="7809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Результат</a:t>
            </a:r>
            <a:endParaRPr lang="ru-R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2677631" y="5068439"/>
            <a:ext cx="2252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СВОИ ВАРИАНТЫ)))</a:t>
            </a:r>
          </a:p>
        </p:txBody>
      </p:sp>
    </p:spTree>
    <p:extLst>
      <p:ext uri="{BB962C8B-B14F-4D97-AF65-F5344CB8AC3E}">
        <p14:creationId xmlns:p14="http://schemas.microsoft.com/office/powerpoint/2010/main" val="3790909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8" y="6003027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8022300" y="6164024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353428" y="0"/>
            <a:ext cx="15907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НАИМЕНОВАНИЕ МУНИЦИПАЛИТЕТА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623273" y="5872222"/>
            <a:ext cx="7809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Результат</a:t>
            </a:r>
            <a:endParaRPr lang="ru-RU" sz="11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9812624" y="5876036"/>
            <a:ext cx="7809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Результат</a:t>
            </a:r>
            <a:endParaRPr lang="ru-RU" sz="11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895893" y="5868791"/>
            <a:ext cx="7809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/>
              <a:t>Результат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25423" y="2404391"/>
            <a:ext cx="74888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</a:rPr>
              <a:t>Визуализация проектного решения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131183" y="504670"/>
            <a:ext cx="6845663" cy="667733"/>
          </a:xfrm>
          <a:prstGeom prst="rect">
            <a:avLst/>
          </a:prstGeom>
          <a:solidFill>
            <a:srgbClr val="393C5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Акцент №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Формулировка акцента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07145" y="504670"/>
            <a:ext cx="4822055" cy="667733"/>
          </a:xfrm>
          <a:prstGeom prst="rect">
            <a:avLst/>
          </a:prstGeom>
          <a:solidFill>
            <a:srgbClr val="EA4E4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Направление 1.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Рефлексивно-диагностическое направление</a:t>
            </a:r>
          </a:p>
        </p:txBody>
      </p:sp>
    </p:spTree>
    <p:extLst>
      <p:ext uri="{BB962C8B-B14F-4D97-AF65-F5344CB8AC3E}">
        <p14:creationId xmlns:p14="http://schemas.microsoft.com/office/powerpoint/2010/main" val="3368542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8" y="6003027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97418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4868287" y="114224"/>
            <a:ext cx="15907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2000" b="1" dirty="0"/>
              <a:t>Рефлексия. Заполнение формы обратной связи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0242" name="Picture 2" descr="Благодарность – Бесплатные иконки: люд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624" y="105507"/>
            <a:ext cx="3140429" cy="314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6418" y="823916"/>
            <a:ext cx="791202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rgbClr val="C00000"/>
                </a:solidFill>
              </a:rPr>
              <a:t>Уважаемые коллеги! </a:t>
            </a:r>
          </a:p>
          <a:p>
            <a:r>
              <a:rPr lang="ru-RU" sz="3200" dirty="0">
                <a:solidFill>
                  <a:srgbClr val="393C55"/>
                </a:solidFill>
              </a:rPr>
              <a:t>Благодарим вас за ценные идеи, вдохновляющие высказывания, профессиональный диалог, </a:t>
            </a:r>
          </a:p>
          <a:p>
            <a:r>
              <a:rPr lang="ru-RU" sz="3200" dirty="0">
                <a:solidFill>
                  <a:srgbClr val="393C55"/>
                </a:solidFill>
              </a:rPr>
              <a:t>уникальные проектные решения!</a:t>
            </a:r>
          </a:p>
          <a:p>
            <a:endParaRPr lang="ru-RU" sz="2000" dirty="0">
              <a:solidFill>
                <a:srgbClr val="393C55"/>
              </a:solidFill>
            </a:endParaRPr>
          </a:p>
          <a:p>
            <a:endParaRPr lang="ru-RU" sz="2000" dirty="0">
              <a:solidFill>
                <a:srgbClr val="393C55"/>
              </a:solidFill>
            </a:endParaRPr>
          </a:p>
          <a:p>
            <a:pPr marL="342900" indent="-342900">
              <a:buClr>
                <a:srgbClr val="EA4E43"/>
              </a:buClr>
              <a:buSzPct val="248000"/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393C55"/>
                </a:solidFill>
              </a:rPr>
              <a:t>Приглашаем поделиться вашими впечатлениями, мнениями, предложениями. </a:t>
            </a:r>
          </a:p>
          <a:p>
            <a:pPr>
              <a:buClr>
                <a:srgbClr val="EA4E43"/>
              </a:buClr>
              <a:buSzPct val="248000"/>
            </a:pPr>
            <a:r>
              <a:rPr lang="ru-RU" sz="2000" dirty="0">
                <a:solidFill>
                  <a:srgbClr val="393C55"/>
                </a:solidFill>
              </a:rPr>
              <a:t>      Перейдите, пожалуйста, </a:t>
            </a:r>
            <a:r>
              <a:rPr lang="ru-RU" sz="2800" b="1" dirty="0">
                <a:solidFill>
                  <a:srgbClr val="393C55"/>
                </a:solidFill>
                <a:hlinkClick r:id="rId7"/>
              </a:rPr>
              <a:t>по ссылке </a:t>
            </a:r>
            <a:r>
              <a:rPr lang="ru-RU" sz="2000" dirty="0">
                <a:solidFill>
                  <a:srgbClr val="393C55"/>
                </a:solidFill>
              </a:rPr>
              <a:t>или используйте </a:t>
            </a:r>
            <a:r>
              <a:rPr lang="en-US" sz="2000" dirty="0">
                <a:solidFill>
                  <a:srgbClr val="393C55"/>
                </a:solidFill>
              </a:rPr>
              <a:t>QR</a:t>
            </a:r>
            <a:r>
              <a:rPr lang="ru-RU" sz="2000" dirty="0">
                <a:solidFill>
                  <a:srgbClr val="393C55"/>
                </a:solidFill>
              </a:rPr>
              <a:t>-код.</a:t>
            </a:r>
          </a:p>
        </p:txBody>
      </p:sp>
      <p:pic>
        <p:nvPicPr>
          <p:cNvPr id="1026" name="Picture 2" descr="http://qrcoder.ru/code/?https%3A%2F%2Fforms.yandex.ru%2Fu%2F62fc40ae4dbb39c047c9fc68%2F&amp;10&amp;0">
            <a:extLst>
              <a:ext uri="{FF2B5EF4-FFF2-40B4-BE49-F238E27FC236}">
                <a16:creationId xmlns:a16="http://schemas.microsoft.com/office/drawing/2014/main" id="{440311F7-FBF0-4530-ADBD-49C6946C4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407" y="3313078"/>
            <a:ext cx="2784340" cy="278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32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6503945" y="184656"/>
            <a:ext cx="1349961" cy="1346923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862" y="174510"/>
            <a:ext cx="1469494" cy="136721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72654" y="1778519"/>
            <a:ext cx="111685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225" indent="-1905" algn="ctr">
              <a:spcAft>
                <a:spcPts val="0"/>
              </a:spcAft>
            </a:pPr>
            <a:r>
              <a:rPr lang="ru-RU" sz="4800" b="1" dirty="0">
                <a:solidFill>
                  <a:srgbClr val="F78014"/>
                </a:solidFill>
                <a:effectLst/>
                <a:ea typeface="Times New Roman" panose="02020603050405020304" pitchFamily="18" charset="0"/>
              </a:rPr>
              <a:t>АВГУСТОВСКИЙ ПЕДАГОГИЧЕСКИЙ СОВЕТ</a:t>
            </a:r>
            <a:endParaRPr lang="ru-RU" sz="2400" dirty="0">
              <a:solidFill>
                <a:srgbClr val="F78014"/>
              </a:solidFill>
              <a:effectLst/>
              <a:ea typeface="Times New Roman" panose="02020603050405020304" pitchFamily="18" charset="0"/>
            </a:endParaRPr>
          </a:p>
          <a:p>
            <a:pPr marR="22225" indent="-1905" algn="ctr">
              <a:spcAft>
                <a:spcPts val="0"/>
              </a:spcAft>
            </a:pPr>
            <a:r>
              <a:rPr lang="ru-RU" sz="4400" b="1" dirty="0">
                <a:solidFill>
                  <a:srgbClr val="F78014"/>
                </a:solidFill>
                <a:ea typeface="Times New Roman" panose="02020603050405020304" pitchFamily="18" charset="0"/>
              </a:rPr>
              <a:t>«Формирование региональной образовательной политики: </a:t>
            </a:r>
          </a:p>
          <a:p>
            <a:pPr marR="22225" indent="-1905" algn="ctr">
              <a:spcAft>
                <a:spcPts val="0"/>
              </a:spcAft>
            </a:pPr>
            <a:r>
              <a:rPr lang="ru-RU" sz="4400" b="1" dirty="0">
                <a:solidFill>
                  <a:srgbClr val="F78014"/>
                </a:solidFill>
                <a:ea typeface="Times New Roman" panose="02020603050405020304" pitchFamily="18" charset="0"/>
              </a:rPr>
              <a:t>от федеральных задач </a:t>
            </a:r>
          </a:p>
          <a:p>
            <a:pPr marR="22225" indent="-1905" algn="ctr">
              <a:spcAft>
                <a:spcPts val="0"/>
              </a:spcAft>
            </a:pPr>
            <a:r>
              <a:rPr lang="ru-RU" sz="4400" b="1" dirty="0">
                <a:solidFill>
                  <a:srgbClr val="F78014"/>
                </a:solidFill>
                <a:ea typeface="Times New Roman" panose="02020603050405020304" pitchFamily="18" charset="0"/>
              </a:rPr>
              <a:t> региональным решениям»</a:t>
            </a:r>
            <a:endParaRPr lang="ru-RU" sz="2400" dirty="0">
              <a:solidFill>
                <a:srgbClr val="F78014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363" y="5762984"/>
            <a:ext cx="114498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225" indent="-1905" algn="ctr">
              <a:spcAft>
                <a:spcPts val="0"/>
              </a:spcAft>
            </a:pPr>
            <a:r>
              <a:rPr lang="ru-RU" sz="3200" b="1" dirty="0">
                <a:solidFill>
                  <a:srgbClr val="017F7E"/>
                </a:solidFill>
                <a:ea typeface="Times New Roman" panose="02020603050405020304" pitchFamily="18" charset="0"/>
              </a:rPr>
              <a:t>ПРИГЛАШАЕМ К УЧАСТИЮ!!!</a:t>
            </a:r>
            <a:endParaRPr lang="ru-RU" dirty="0">
              <a:solidFill>
                <a:srgbClr val="017F7E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8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43" y="5938636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20766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0305" y="14383"/>
            <a:ext cx="1278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dirty="0"/>
              <a:t>Роли и правила взаимодействия в муниципальной команде</a:t>
            </a:r>
          </a:p>
        </p:txBody>
      </p:sp>
      <p:sp>
        <p:nvSpPr>
          <p:cNvPr id="15" name="AutoShape 2" descr="Картинки по запросу школа ико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66163" y="1096136"/>
            <a:ext cx="3263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Модератор - ФИО 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01043" y="2540575"/>
            <a:ext cx="57228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Проектировщики/дизайнеры/  эксперты:</a:t>
            </a:r>
          </a:p>
          <a:p>
            <a:r>
              <a:rPr lang="ru-RU" sz="2000" b="1" dirty="0"/>
              <a:t>ФИО</a:t>
            </a:r>
          </a:p>
          <a:p>
            <a:r>
              <a:rPr lang="ru-RU" sz="2000" b="1" dirty="0"/>
              <a:t>ФИО</a:t>
            </a:r>
          </a:p>
          <a:p>
            <a:r>
              <a:rPr lang="ru-RU" sz="2000" b="1" dirty="0"/>
              <a:t>ФИО</a:t>
            </a:r>
          </a:p>
          <a:p>
            <a:r>
              <a:rPr lang="ru-RU" sz="2000" b="1" dirty="0"/>
              <a:t>ФИО</a:t>
            </a:r>
          </a:p>
          <a:p>
            <a:r>
              <a:rPr lang="ru-RU" sz="2000" b="1" dirty="0"/>
              <a:t>ФИО</a:t>
            </a:r>
          </a:p>
          <a:p>
            <a:r>
              <a:rPr lang="ru-RU" sz="2000" b="1" dirty="0"/>
              <a:t>ФИО</a:t>
            </a:r>
          </a:p>
          <a:p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890575" y="881371"/>
            <a:ext cx="6404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Ответственный за тайминг - ФИО 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412182" y="2441719"/>
            <a:ext cx="560294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solidFill>
                  <a:srgbClr val="FF0000"/>
                </a:solidFill>
              </a:rPr>
              <a:t>Правила работы: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</a:rPr>
              <a:t>Профессиональный и позитивный  диалог</a:t>
            </a:r>
            <a:r>
              <a:rPr lang="ru-RU" sz="1400" b="1" dirty="0">
                <a:solidFill>
                  <a:srgbClr val="FF0000"/>
                </a:solidFill>
              </a:rPr>
              <a:t>.</a:t>
            </a:r>
            <a:endParaRPr lang="ru-RU" sz="20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</a:rPr>
              <a:t>100% вовлеченность в работу команды.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</a:rPr>
              <a:t>Уважение идей, мнений, предложений, их развитие.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</a:rPr>
              <a:t>Внимательность к деталям при ориентации на результат.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FF0000"/>
                </a:solidFill>
              </a:rPr>
              <a:t>Мотивация сотрудничества и достижения договоренности.</a:t>
            </a:r>
          </a:p>
          <a:p>
            <a:endParaRPr lang="ru-RU" sz="20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5660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43" y="5938636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20766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01489" y="14383"/>
            <a:ext cx="10726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dirty="0"/>
              <a:t>Кейс муниципального образования</a:t>
            </a:r>
          </a:p>
        </p:txBody>
      </p:sp>
      <p:sp>
        <p:nvSpPr>
          <p:cNvPr id="15" name="AutoShape 2" descr="Картинки по запросу школа ико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Школа – Бесплатные иконки: здания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79" y="524609"/>
            <a:ext cx="2342223" cy="234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932420" y="2896443"/>
            <a:ext cx="1809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00 школ, </a:t>
            </a:r>
          </a:p>
          <a:p>
            <a:r>
              <a:rPr lang="ru-RU" sz="1200" b="1" dirty="0"/>
              <a:t>из них:</a:t>
            </a:r>
          </a:p>
        </p:txBody>
      </p:sp>
      <p:pic>
        <p:nvPicPr>
          <p:cNvPr id="1030" name="Picture 6" descr="Руководство. Педагогический (научно-педагогический) состав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473" y="614675"/>
            <a:ext cx="1757651" cy="197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363606" y="2956307"/>
            <a:ext cx="382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00 региональных методистов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06131" y="5381466"/>
            <a:ext cx="2985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00 учителей</a:t>
            </a:r>
          </a:p>
        </p:txBody>
      </p:sp>
      <p:pic>
        <p:nvPicPr>
          <p:cNvPr id="1036" name="Picture 12" descr="Учитель – Бесплатные иконки: люди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131" y="3543940"/>
            <a:ext cx="1676067" cy="167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Компьютерные иконки Школьное образование Инкапсулированный PostScript, школа,  логотип, компьютерная программа, инкапсулированный PostScript png | PNGWin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0" t="5216" r="22476" b="8566"/>
          <a:stretch/>
        </p:blipFill>
        <p:spPr bwMode="auto">
          <a:xfrm>
            <a:off x="836575" y="3794101"/>
            <a:ext cx="1400818" cy="133395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85533" y="5240881"/>
            <a:ext cx="2985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00 ШНОР</a:t>
            </a:r>
          </a:p>
        </p:txBody>
      </p:sp>
      <p:pic>
        <p:nvPicPr>
          <p:cNvPr id="1040" name="Picture 16" descr="маршрут 66 США , компьютерные иконки, дорога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5" t="2255" r="22978" b="5838"/>
          <a:stretch/>
        </p:blipFill>
        <p:spPr bwMode="auto">
          <a:xfrm>
            <a:off x="9421818" y="3561886"/>
            <a:ext cx="1594958" cy="172285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8726702" y="5381466"/>
            <a:ext cx="2985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00 ИОМ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36229" y="2930902"/>
            <a:ext cx="3828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ММС -</a:t>
            </a:r>
          </a:p>
        </p:txBody>
      </p:sp>
      <p:pic>
        <p:nvPicPr>
          <p:cNvPr id="1050" name="Picture 26" descr="Free Business Team Building Illustration (AI)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9" b="9364"/>
          <a:stretch/>
        </p:blipFill>
        <p:spPr bwMode="auto">
          <a:xfrm>
            <a:off x="3745910" y="598180"/>
            <a:ext cx="3396510" cy="212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07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43" y="5938636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97418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9346" y="712832"/>
            <a:ext cx="10963643" cy="1371600"/>
          </a:xfrm>
          <a:prstGeom prst="rect">
            <a:avLst/>
          </a:prstGeom>
          <a:solidFill>
            <a:srgbClr val="EA4E4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Направление 3. </a:t>
            </a:r>
          </a:p>
          <a:p>
            <a:pPr algn="ctr"/>
            <a:r>
              <a:rPr lang="ru-RU" sz="4000" b="1" dirty="0">
                <a:solidFill>
                  <a:schemeClr val="bg1"/>
                </a:solidFill>
              </a:rPr>
              <a:t>Организационно-методическое направление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9346" y="2240094"/>
            <a:ext cx="3779767" cy="3279913"/>
          </a:xfrm>
          <a:prstGeom prst="rect">
            <a:avLst/>
          </a:prstGeom>
          <a:solidFill>
            <a:srgbClr val="393C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Акцент № 1. </a:t>
            </a:r>
          </a:p>
          <a:p>
            <a:pPr algn="ctr"/>
            <a:r>
              <a:rPr lang="ru-RU" sz="2400" dirty="0"/>
              <a:t>Организация и проведение образовательных событий, обеспечивающих совершенствование профессиональных предметных компетенций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40283" y="2261046"/>
            <a:ext cx="2461428" cy="3279913"/>
          </a:xfrm>
          <a:prstGeom prst="rect">
            <a:avLst/>
          </a:prstGeom>
          <a:solidFill>
            <a:srgbClr val="393C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Акцент № 2.</a:t>
            </a:r>
          </a:p>
          <a:p>
            <a:pPr algn="ctr"/>
            <a:r>
              <a:rPr lang="ru-RU" sz="2400" dirty="0"/>
              <a:t>Методическая помощь слушателям </a:t>
            </a:r>
          </a:p>
          <a:p>
            <a:pPr algn="ctr"/>
            <a:r>
              <a:rPr lang="ru-RU" sz="2400" dirty="0" err="1"/>
              <a:t>ДПП</a:t>
            </a:r>
            <a:r>
              <a:rPr lang="ru-RU" sz="2400" dirty="0"/>
              <a:t> ПК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72375" y="2261046"/>
            <a:ext cx="3940614" cy="3284425"/>
          </a:xfrm>
          <a:prstGeom prst="rect">
            <a:avLst/>
          </a:prstGeom>
          <a:solidFill>
            <a:srgbClr val="393C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Акцент № 3.</a:t>
            </a:r>
          </a:p>
          <a:p>
            <a:pPr algn="ctr"/>
            <a:r>
              <a:rPr lang="ru-RU" sz="2400" dirty="0"/>
              <a:t>Методическая помощь педагогическим работникам школ с низкими образовательными результатами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1043" y="50226"/>
            <a:ext cx="13401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3200" b="1" dirty="0"/>
              <a:t>Содержание направления. Выбор акцента, анализ матрицы</a:t>
            </a:r>
          </a:p>
        </p:txBody>
      </p:sp>
    </p:spTree>
    <p:extLst>
      <p:ext uri="{BB962C8B-B14F-4D97-AF65-F5344CB8AC3E}">
        <p14:creationId xmlns:p14="http://schemas.microsoft.com/office/powerpoint/2010/main" val="2460767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8" y="6003027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97418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9346" y="712832"/>
            <a:ext cx="10963643" cy="817794"/>
          </a:xfrm>
          <a:prstGeom prst="rect">
            <a:avLst/>
          </a:prstGeom>
          <a:solidFill>
            <a:srgbClr val="393C5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Акцент №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Формулировка акцента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59120" y="138785"/>
            <a:ext cx="15907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000" b="1" dirty="0"/>
              <a:t>Карта процессов акцента (выделение этапов/ процессов)</a:t>
            </a:r>
          </a:p>
        </p:txBody>
      </p:sp>
      <p:sp>
        <p:nvSpPr>
          <p:cNvPr id="6" name="Прямоугольник 5"/>
          <p:cNvSpPr/>
          <p:nvPr/>
        </p:nvSpPr>
        <p:spPr>
          <a:xfrm rot="16200000" flipH="1">
            <a:off x="-1393337" y="3390098"/>
            <a:ext cx="3725132" cy="57477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Процессы (этапы)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17877" y="1814918"/>
            <a:ext cx="10595112" cy="109526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1.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17877" y="3194477"/>
            <a:ext cx="10595112" cy="107385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2.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17877" y="4552628"/>
            <a:ext cx="10595112" cy="92730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103172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8" y="6003027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97418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4704" y="695966"/>
            <a:ext cx="11453958" cy="817794"/>
          </a:xfrm>
          <a:prstGeom prst="rect">
            <a:avLst/>
          </a:prstGeom>
          <a:solidFill>
            <a:srgbClr val="393C5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Акцент №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Формулировка акцента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6418" y="171369"/>
            <a:ext cx="15907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2000" b="1" dirty="0"/>
              <a:t>Карта процессов акцента (выявление потребностей)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25423" y="1663515"/>
            <a:ext cx="2982681" cy="8135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1. Формулировка этапа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94704" y="2655505"/>
            <a:ext cx="1971687" cy="12167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Потребность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12184" y="2655505"/>
            <a:ext cx="2895920" cy="12167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Формулировка потребности педагога (ключевой вопрос)</a:t>
            </a:r>
          </a:p>
        </p:txBody>
      </p:sp>
      <p:pic>
        <p:nvPicPr>
          <p:cNvPr id="20" name="Picture 12" descr="Учитель – Бесплатные иконки: люд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0" y="1663515"/>
            <a:ext cx="723639" cy="723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5357870" y="1671979"/>
            <a:ext cx="3070513" cy="8135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2. Формулировка этапа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442731" y="2655505"/>
            <a:ext cx="2900790" cy="12167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Формулировка потребности педагога (ключевой вопрос)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578149" y="1657283"/>
            <a:ext cx="3070513" cy="8135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3. Формулировка этапа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8663010" y="2655505"/>
            <a:ext cx="2900790" cy="12167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Формулировка потребности педагога (ключевой вопрос)</a:t>
            </a:r>
          </a:p>
        </p:txBody>
      </p:sp>
    </p:spTree>
    <p:extLst>
      <p:ext uri="{BB962C8B-B14F-4D97-AF65-F5344CB8AC3E}">
        <p14:creationId xmlns:p14="http://schemas.microsoft.com/office/powerpoint/2010/main" val="51804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6" descr="Free Business Team Building Illustration (AI)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9" b="9364"/>
          <a:stretch/>
        </p:blipFill>
        <p:spPr bwMode="auto">
          <a:xfrm>
            <a:off x="702773" y="1695551"/>
            <a:ext cx="1036575" cy="64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8" y="6003027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97418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4704" y="695966"/>
            <a:ext cx="11453958" cy="817794"/>
          </a:xfrm>
          <a:prstGeom prst="rect">
            <a:avLst/>
          </a:prstGeom>
          <a:solidFill>
            <a:srgbClr val="393C5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Акцент №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Формулировка акцента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6418" y="171369"/>
            <a:ext cx="15907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2000" b="1" dirty="0"/>
              <a:t>Карта процессов акцента (выявление потребностей)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25423" y="1663515"/>
            <a:ext cx="9423239" cy="8135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1. Формулировка этапа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94704" y="2655505"/>
            <a:ext cx="1971687" cy="7237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Потребность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12184" y="2655505"/>
            <a:ext cx="9336478" cy="7455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Формулировка потребности педагога (ключевой вопрос)</a:t>
            </a:r>
          </a:p>
        </p:txBody>
      </p:sp>
      <p:pic>
        <p:nvPicPr>
          <p:cNvPr id="20" name="Picture 12" descr="Учитель – Бесплатные иконки: люд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04" y="1869169"/>
            <a:ext cx="720394" cy="7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94703" y="3690131"/>
            <a:ext cx="1971688" cy="21121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Действия</a:t>
            </a:r>
          </a:p>
        </p:txBody>
      </p:sp>
      <p:pic>
        <p:nvPicPr>
          <p:cNvPr id="18" name="Picture 6" descr="Руководство. Педагогический (научно-педагогический) состав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751" y="1801909"/>
            <a:ext cx="702672" cy="79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2314222" y="3671581"/>
            <a:ext cx="9334440" cy="5602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Формулировки действий педагога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317235" y="4334444"/>
            <a:ext cx="9377820" cy="6588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Формулировки действий регионального методиста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12184" y="5135716"/>
            <a:ext cx="9336477" cy="66654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Формулировки действий ММС/МОУО</a:t>
            </a:r>
          </a:p>
        </p:txBody>
      </p:sp>
    </p:spTree>
    <p:extLst>
      <p:ext uri="{BB962C8B-B14F-4D97-AF65-F5344CB8AC3E}">
        <p14:creationId xmlns:p14="http://schemas.microsoft.com/office/powerpoint/2010/main" val="417554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6" descr="Free Business Team Building Illustration (AI)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9" b="9364"/>
          <a:stretch/>
        </p:blipFill>
        <p:spPr bwMode="auto">
          <a:xfrm>
            <a:off x="702773" y="1695551"/>
            <a:ext cx="1036575" cy="64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8" y="6003027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97418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4704" y="695966"/>
            <a:ext cx="11453958" cy="817794"/>
          </a:xfrm>
          <a:prstGeom prst="rect">
            <a:avLst/>
          </a:prstGeom>
          <a:solidFill>
            <a:srgbClr val="393C5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Акцент №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Формулировка акцента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6418" y="171369"/>
            <a:ext cx="15907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2000" b="1" dirty="0"/>
              <a:t>Карта процессов акцента (выявление потребностей)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25423" y="1663515"/>
            <a:ext cx="9423239" cy="8135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2. Формулировка этапа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94704" y="2655505"/>
            <a:ext cx="1971687" cy="7237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Потребность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12184" y="2655505"/>
            <a:ext cx="9336478" cy="7455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Формулировка потребности педагога (ключевой вопрос)</a:t>
            </a:r>
          </a:p>
        </p:txBody>
      </p:sp>
      <p:pic>
        <p:nvPicPr>
          <p:cNvPr id="20" name="Picture 12" descr="Учитель – Бесплатные иконки: люд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04" y="1869169"/>
            <a:ext cx="720394" cy="7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94703" y="3690131"/>
            <a:ext cx="1971688" cy="21121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Действия</a:t>
            </a:r>
          </a:p>
        </p:txBody>
      </p:sp>
      <p:pic>
        <p:nvPicPr>
          <p:cNvPr id="18" name="Picture 6" descr="Руководство. Педагогический (научно-педагогический) состав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751" y="1801909"/>
            <a:ext cx="702672" cy="79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2314222" y="3671581"/>
            <a:ext cx="9334440" cy="5602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Формулировки действий педагога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317235" y="4334444"/>
            <a:ext cx="9377820" cy="6588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Формулировки действий регионального методиста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12184" y="5135716"/>
            <a:ext cx="9336477" cy="66654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Формулировки действий ММС/МОУО</a:t>
            </a:r>
          </a:p>
        </p:txBody>
      </p:sp>
    </p:spTree>
    <p:extLst>
      <p:ext uri="{BB962C8B-B14F-4D97-AF65-F5344CB8AC3E}">
        <p14:creationId xmlns:p14="http://schemas.microsoft.com/office/powerpoint/2010/main" val="300279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6" descr="Free Business Team Building Illustration (AI)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9" b="9364"/>
          <a:stretch/>
        </p:blipFill>
        <p:spPr bwMode="auto">
          <a:xfrm>
            <a:off x="702773" y="1695551"/>
            <a:ext cx="1036575" cy="64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5" t="23276" r="23348" b="22516"/>
          <a:stretch/>
        </p:blipFill>
        <p:spPr>
          <a:xfrm>
            <a:off x="1447868" y="5917290"/>
            <a:ext cx="624112" cy="730172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062" y="5943036"/>
            <a:ext cx="3206120" cy="762519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3" t="22200" r="22790" b="25594"/>
          <a:stretch/>
        </p:blipFill>
        <p:spPr>
          <a:xfrm>
            <a:off x="2225423" y="5917290"/>
            <a:ext cx="980639" cy="703348"/>
          </a:xfrm>
          <a:prstGeom prst="rect">
            <a:avLst/>
          </a:prstGeom>
        </p:spPr>
      </p:pic>
      <p:pic>
        <p:nvPicPr>
          <p:cNvPr id="5" name="Рисунок 4" descr="https://edulife.iro38.ru/wp-content/uploads/2022/07/%D0%BB%D0%BE%D0%B3%D0%BE-%D0%B0%D0%B2%D0%B3-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18" y="6003027"/>
            <a:ext cx="874643" cy="6425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964624" y="6097418"/>
            <a:ext cx="4227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Проектная сессия «Механизм работы РМА Иркутской области», 18.08.2022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4704" y="695966"/>
            <a:ext cx="11453958" cy="817794"/>
          </a:xfrm>
          <a:prstGeom prst="rect">
            <a:avLst/>
          </a:prstGeom>
          <a:solidFill>
            <a:srgbClr val="393C5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Акцент №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</a:rPr>
              <a:t>Формулировка акцента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6418" y="171369"/>
            <a:ext cx="15907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2000" b="1" dirty="0"/>
              <a:t>Карта процессов акцента (выявление потребностей)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25423" y="1663515"/>
            <a:ext cx="9423239" cy="81355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3. Формулировка этапа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94704" y="2655505"/>
            <a:ext cx="1971687" cy="7237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Потребность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12184" y="2655505"/>
            <a:ext cx="9336478" cy="7455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Формулировка потребности педагога (ключевой вопрос)</a:t>
            </a:r>
          </a:p>
        </p:txBody>
      </p:sp>
      <p:pic>
        <p:nvPicPr>
          <p:cNvPr id="20" name="Picture 12" descr="Учитель – Бесплатные иконки: люд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04" y="1869169"/>
            <a:ext cx="720394" cy="7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94703" y="3690131"/>
            <a:ext cx="1971688" cy="21121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Действия</a:t>
            </a:r>
          </a:p>
        </p:txBody>
      </p:sp>
      <p:pic>
        <p:nvPicPr>
          <p:cNvPr id="18" name="Picture 6" descr="Руководство. Педагогический (научно-педагогический) состав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751" y="1801909"/>
            <a:ext cx="702672" cy="79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2314222" y="3671581"/>
            <a:ext cx="9334440" cy="5602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Формулировки действий педагога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317235" y="4334444"/>
            <a:ext cx="9377820" cy="6588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Формулировки действий регионального методиста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312184" y="5135716"/>
            <a:ext cx="9336477" cy="66654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Формулировки действий ММС/МОУО</a:t>
            </a:r>
          </a:p>
        </p:txBody>
      </p:sp>
    </p:spTree>
    <p:extLst>
      <p:ext uri="{BB962C8B-B14F-4D97-AF65-F5344CB8AC3E}">
        <p14:creationId xmlns:p14="http://schemas.microsoft.com/office/powerpoint/2010/main" val="2737973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832</Words>
  <Application>Microsoft Office PowerPoint</Application>
  <PresentationFormat>Широкоэкранный</PresentationFormat>
  <Paragraphs>199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Наташечка</dc:creator>
  <cp:lastModifiedBy>Баранова Наталья Сергеевна</cp:lastModifiedBy>
  <cp:revision>26</cp:revision>
  <dcterms:created xsi:type="dcterms:W3CDTF">2022-08-16T20:35:08Z</dcterms:created>
  <dcterms:modified xsi:type="dcterms:W3CDTF">2022-08-17T02:40:18Z</dcterms:modified>
</cp:coreProperties>
</file>